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00572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06413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35657</TotalTime>
  <Words>569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5709</cp:revision>
  <cp:lastPrinted>2025-12-12T07:56:19Z</cp:lastPrinted>
  <dcterms:created xsi:type="dcterms:W3CDTF">2018-03-27T06:03:00Z</dcterms:created>
  <dcterms:modified xsi:type="dcterms:W3CDTF">2026-05-18T06:36:52Z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